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C24C-05D9-45E7-ACC6-53456CB29A00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C24C-05D9-45E7-ACC6-53456CB29A00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C24C-05D9-45E7-ACC6-53456CB29A00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C24C-05D9-45E7-ACC6-53456CB29A00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C24C-05D9-45E7-ACC6-53456CB29A00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C24C-05D9-45E7-ACC6-53456CB29A00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374" y="150017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2"/>
            <a:ext cx="4040188" cy="38401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3"/>
            <a:ext cx="4041775" cy="38401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C24C-05D9-45E7-ACC6-53456CB29A00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C24C-05D9-45E7-ACC6-53456CB29A00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C24C-05D9-45E7-ACC6-53456CB29A00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2117" y="2571744"/>
            <a:ext cx="3008313" cy="3554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C24C-05D9-45E7-ACC6-53456CB29A00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28735"/>
            <a:ext cx="5486400" cy="39290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C24C-05D9-45E7-ACC6-53456CB29A00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v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357298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14744" y="214290"/>
            <a:ext cx="525780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625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1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C24C-05D9-45E7-ACC6-53456CB29A00}" type="datetimeFigureOut">
              <a:rPr lang="en-US" smtClean="0"/>
              <a:t>11/17/2011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14546" y="6356350"/>
            <a:ext cx="4429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8" name="Grafik 17" descr="v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15140" y="6350252"/>
            <a:ext cx="2143140" cy="3823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hyperlink" Target="http://www.sectornord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tsgroup.de/" TargetMode="External"/><Relationship Id="rId5" Type="http://schemas.openxmlformats.org/officeDocument/2006/relationships/image" Target="../media/image4.wmf"/><Relationship Id="rId4" Type="http://schemas.openxmlformats.org/officeDocument/2006/relationships/hyperlink" Target="http://www.freicon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064896" cy="4298032"/>
          </a:xfrm>
        </p:spPr>
        <p:txBody>
          <a:bodyPr>
            <a:normAutofit/>
          </a:bodyPr>
          <a:lstStyle/>
          <a:p>
            <a:r>
              <a:rPr lang="de-DE" sz="4800" smtClean="0"/>
              <a:t>SNAG-View Workshop 2011</a:t>
            </a:r>
            <a:endParaRPr lang="de-DE" sz="48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Herzlich </a:t>
            </a:r>
            <a:r>
              <a:rPr lang="de-DE" sz="4000" smtClean="0"/>
              <a:t>Willkommen</a:t>
            </a:r>
            <a:endParaRPr lang="de-DE" sz="4000"/>
          </a:p>
        </p:txBody>
      </p:sp>
      <p:pic>
        <p:nvPicPr>
          <p:cNvPr id="6" name="Grafik 5" descr="sector-nord-logo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68558" y="5260234"/>
            <a:ext cx="726850" cy="18169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3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988507"/>
            <a:ext cx="2022475" cy="3603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 descr="pts-logo-HKS-10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8232" y="5869290"/>
            <a:ext cx="1761536" cy="5987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118"/>
            <a:ext cx="9144000" cy="30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484784"/>
            <a:ext cx="7130008" cy="475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Location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mtClean="0"/>
              <a:t>     KAI </a:t>
            </a:r>
            <a:r>
              <a:rPr lang="de-DE"/>
              <a:t>10</a:t>
            </a:r>
            <a:r>
              <a:rPr lang="de-DE" sz="2400"/>
              <a:t>  – The Floating </a:t>
            </a:r>
            <a:r>
              <a:rPr lang="de-DE" sz="2400" smtClean="0"/>
              <a:t>Experience</a:t>
            </a:r>
          </a:p>
          <a:p>
            <a:pPr marL="0" indent="0">
              <a:buNone/>
            </a:pPr>
            <a:endParaRPr lang="de-DE" sz="2800" smtClean="0"/>
          </a:p>
          <a:p>
            <a:pPr marL="0" indent="0">
              <a:buNone/>
            </a:pPr>
            <a:r>
              <a:rPr lang="de-DE" sz="240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de-DE" sz="2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40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40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40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de-DE" sz="1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>
              <a:buNone/>
            </a:pPr>
            <a:r>
              <a:rPr lang="de-DE" sz="160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Das </a:t>
            </a:r>
            <a:r>
              <a:rPr lang="de-DE" sz="1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erste schwimmende </a:t>
            </a:r>
            <a:r>
              <a:rPr lang="de-DE" sz="160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Konferenz- </a:t>
            </a:r>
          </a:p>
          <a:p>
            <a:pPr marL="0" indent="0">
              <a:buNone/>
            </a:pPr>
            <a:r>
              <a:rPr lang="de-DE" sz="1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und Eventcenter Deutschlands </a:t>
            </a:r>
            <a:r>
              <a:rPr lang="de-DE" sz="1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wurde </a:t>
            </a:r>
            <a:endParaRPr lang="de-DE" sz="160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de-DE" sz="1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2010 </a:t>
            </a:r>
            <a:r>
              <a:rPr lang="de-DE" sz="1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mit dem </a:t>
            </a:r>
            <a:r>
              <a:rPr lang="de-DE" sz="16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Location Award</a:t>
            </a:r>
            <a:r>
              <a:rPr lang="de-DE" sz="1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de-DE" sz="160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der</a:t>
            </a:r>
          </a:p>
          <a:p>
            <a:pPr marL="0" indent="0">
              <a:buNone/>
            </a:pPr>
            <a:r>
              <a:rPr lang="de-DE" sz="16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Kategorie „Special Location“ ausgezeichnet...</a:t>
            </a:r>
            <a:endParaRPr lang="de-DE" sz="160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7" r="50000" b="39362"/>
          <a:stretch/>
        </p:blipFill>
        <p:spPr>
          <a:xfrm>
            <a:off x="6948264" y="5517232"/>
            <a:ext cx="1126691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smtClean="0"/>
              <a:t>Agenda</a:t>
            </a:r>
            <a:endParaRPr lang="de-DE" sz="400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6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Raumaufteilung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24201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6"/>
            <a:ext cx="24479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5843"/>
          <a:stretch/>
        </p:blipFill>
        <p:spPr>
          <a:xfrm>
            <a:off x="762867" y="2239466"/>
            <a:ext cx="1939234" cy="12661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Gewinnspiel - Preise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-36512" y="1484784"/>
            <a:ext cx="3537992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u="sng" smtClean="0"/>
              <a:t>Verbatim Pocket Drive</a:t>
            </a:r>
          </a:p>
          <a:p>
            <a:pPr algn="ctr"/>
            <a:r>
              <a:rPr lang="de-DE" sz="1600" smtClean="0"/>
              <a:t>(1,8-Zoll, 250 GB, USB 2.0)</a:t>
            </a:r>
            <a:endParaRPr lang="de-DE" sz="1600"/>
          </a:p>
        </p:txBody>
      </p:sp>
      <p:sp>
        <p:nvSpPr>
          <p:cNvPr id="7" name="Textfeld 6"/>
          <p:cNvSpPr txBox="1"/>
          <p:nvPr/>
        </p:nvSpPr>
        <p:spPr>
          <a:xfrm>
            <a:off x="3523084" y="1484784"/>
            <a:ext cx="27051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u="sng" smtClean="0"/>
              <a:t>iPod-Shuffle</a:t>
            </a:r>
            <a:endParaRPr lang="de-DE" b="1" u="sng"/>
          </a:p>
        </p:txBody>
      </p:sp>
      <p:sp>
        <p:nvSpPr>
          <p:cNvPr id="9" name="Textfeld 8"/>
          <p:cNvSpPr txBox="1"/>
          <p:nvPr/>
        </p:nvSpPr>
        <p:spPr>
          <a:xfrm>
            <a:off x="6372200" y="1484784"/>
            <a:ext cx="27051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u="sng" dirty="0" err="1"/>
              <a:t>Boync</a:t>
            </a:r>
            <a:r>
              <a:rPr lang="de-DE" b="1" u="sng" dirty="0"/>
              <a:t> </a:t>
            </a:r>
            <a:r>
              <a:rPr lang="de-DE" b="1" u="sng" dirty="0" err="1"/>
              <a:t>Cubite</a:t>
            </a:r>
            <a:r>
              <a:rPr lang="de-DE" b="1" u="sng" dirty="0"/>
              <a:t> PC </a:t>
            </a:r>
            <a:r>
              <a:rPr lang="de-DE" b="1" u="sng" dirty="0" smtClean="0"/>
              <a:t>Speaker</a:t>
            </a:r>
            <a:endParaRPr lang="de-DE" b="1" u="sng" dirty="0" smtClean="0"/>
          </a:p>
        </p:txBody>
      </p:sp>
      <p:pic>
        <p:nvPicPr>
          <p:cNvPr id="11" name="Grafi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82756"/>
            <a:ext cx="2566492" cy="118254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-108520" y="4197797"/>
            <a:ext cx="30339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u="sng" dirty="0" err="1" smtClean="0"/>
              <a:t>MessPC</a:t>
            </a:r>
            <a:endParaRPr lang="de-DE" b="1" u="sng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81" y="2060848"/>
            <a:ext cx="1582547" cy="1404000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6734440" y="2039435"/>
            <a:ext cx="1960024" cy="1893622"/>
            <a:chOff x="5940152" y="1988840"/>
            <a:chExt cx="2454205" cy="2238375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9" r="12967"/>
            <a:stretch/>
          </p:blipFill>
          <p:spPr>
            <a:xfrm>
              <a:off x="5940152" y="1988840"/>
              <a:ext cx="2454205" cy="2238375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5977">
              <a:off x="6596200" y="2545802"/>
              <a:ext cx="606638" cy="144000"/>
            </a:xfrm>
            <a:prstGeom prst="rect">
              <a:avLst/>
            </a:prstGeom>
          </p:spPr>
        </p:pic>
      </p:grpSp>
      <p:sp>
        <p:nvSpPr>
          <p:cNvPr id="13" name="Textfeld 12"/>
          <p:cNvSpPr txBox="1"/>
          <p:nvPr/>
        </p:nvSpPr>
        <p:spPr>
          <a:xfrm>
            <a:off x="6038056" y="4228345"/>
            <a:ext cx="31059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u="sng" dirty="0" smtClean="0"/>
              <a:t>5 „Socket Strip“ - Stromleisten der Firma </a:t>
            </a:r>
            <a:r>
              <a:rPr lang="de-DE" b="1" u="sng" dirty="0" err="1" smtClean="0"/>
              <a:t>Knürr</a:t>
            </a:r>
            <a:endParaRPr lang="de-DE" b="1" u="sng" dirty="0"/>
          </a:p>
        </p:txBody>
      </p:sp>
      <p:sp>
        <p:nvSpPr>
          <p:cNvPr id="15" name="Textfeld 14"/>
          <p:cNvSpPr txBox="1"/>
          <p:nvPr/>
        </p:nvSpPr>
        <p:spPr>
          <a:xfrm>
            <a:off x="6074060" y="5091191"/>
            <a:ext cx="30339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/>
              <a:t>…und einiges mehr</a:t>
            </a:r>
            <a:endParaRPr lang="de-DE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"/>
          <a:stretch/>
        </p:blipFill>
        <p:spPr>
          <a:xfrm>
            <a:off x="3995936" y="4690010"/>
            <a:ext cx="1497309" cy="157488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925416" y="4197797"/>
            <a:ext cx="31779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u="sng" dirty="0" smtClean="0"/>
              <a:t>Laptoptasche &amp; </a:t>
            </a:r>
            <a:r>
              <a:rPr lang="de-DE" b="1" u="sng" dirty="0" smtClean="0"/>
              <a:t>Thermobecher</a:t>
            </a:r>
            <a:endParaRPr lang="de-DE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1482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10 Jahre SECTOR NORD AG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32" y="1845940"/>
            <a:ext cx="1905000" cy="19431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619672" y="4653136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smtClean="0">
                <a:latin typeface="Arial Rounded MT Bold" pitchFamily="34" charset="0"/>
              </a:rPr>
              <a:t>SNAG-View goes Party @ SUB-ZERO</a:t>
            </a:r>
            <a:endParaRPr lang="de-DE" sz="4000" b="1">
              <a:latin typeface="Arial Rounded MT 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8" y="1629080"/>
            <a:ext cx="453512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0923snag-view design praesi">
  <a:themeElements>
    <a:clrScheme name="snag-view master 2004-2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20090923snag-view design praesi</Template>
  <TotalTime>0</TotalTime>
  <Words>64</Words>
  <Application>Microsoft Office PowerPoint</Application>
  <PresentationFormat>Bildschirmpräsentation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20090923snag-view design praesi</vt:lpstr>
      <vt:lpstr>Herzlich Willkommen</vt:lpstr>
      <vt:lpstr>Die Location</vt:lpstr>
      <vt:lpstr>Agenda</vt:lpstr>
      <vt:lpstr>Raumaufteilung</vt:lpstr>
      <vt:lpstr>Gewinnspiel - Preise</vt:lpstr>
      <vt:lpstr>10 Jahre SECTOR NORD 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IT-Workshop 2010</dc:title>
  <dc:creator>Denny Ocken</dc:creator>
  <cp:lastModifiedBy>Stefan Schäfer</cp:lastModifiedBy>
  <cp:revision>84</cp:revision>
  <dcterms:created xsi:type="dcterms:W3CDTF">2010-09-20T14:34:41Z</dcterms:created>
  <dcterms:modified xsi:type="dcterms:W3CDTF">2011-11-17T04:01:50Z</dcterms:modified>
</cp:coreProperties>
</file>